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7" Type="http://schemas.openxmlformats.org/officeDocument/2006/relationships/image" Target="../media/image211.png"/><Relationship Id="rId18" Type="http://schemas.openxmlformats.org/officeDocument/2006/relationships/image" Target="../media/image21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79.png"/><Relationship Id="rId24" Type="http://schemas.openxmlformats.org/officeDocument/2006/relationships/image" Target="../media/image80.png"/><Relationship Id="rId25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2030" y="4886842"/>
            <a:ext cx="5613061" cy="18021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4285" y="9642873"/>
            <a:ext cx="2106282" cy="7740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2077693" cy="13687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092684" cy="1368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80" cy="181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8364" y="1431145"/>
            <a:ext cx="8825217" cy="8854569"/>
            <a:chOff x="758364" y="1431145"/>
            <a:chExt cx="8825217" cy="88545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364" y="1431145"/>
              <a:ext cx="8825217" cy="88545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70972" y="1431145"/>
            <a:ext cx="376030" cy="376030"/>
            <a:chOff x="5170972" y="1431145"/>
            <a:chExt cx="376030" cy="3760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170972" y="1431145"/>
              <a:ext cx="376030" cy="376030"/>
              <a:chOff x="5170972" y="1431145"/>
              <a:chExt cx="376030" cy="37603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70972" y="1431145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9755" y="1374565"/>
              <a:ext cx="384980" cy="5802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5573" y="1431143"/>
            <a:ext cx="376030" cy="376032"/>
            <a:chOff x="6225573" y="1431143"/>
            <a:chExt cx="376030" cy="3760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25573" y="1431145"/>
              <a:ext cx="376030" cy="376030"/>
              <a:chOff x="6225573" y="1431145"/>
              <a:chExt cx="376030" cy="37603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5573" y="1431145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4353" y="1374562"/>
              <a:ext cx="384980" cy="5802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18350" y="1443048"/>
            <a:ext cx="376030" cy="376035"/>
            <a:chOff x="7318350" y="1443048"/>
            <a:chExt cx="376030" cy="37603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318350" y="1443053"/>
              <a:ext cx="376030" cy="376030"/>
              <a:chOff x="7318350" y="1443053"/>
              <a:chExt cx="376030" cy="3760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18350" y="1443053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17134" y="1386467"/>
              <a:ext cx="384980" cy="5802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1047" y="1443048"/>
            <a:ext cx="376030" cy="376032"/>
            <a:chOff x="8361047" y="1443048"/>
            <a:chExt cx="376030" cy="37603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361047" y="1443050"/>
              <a:ext cx="376030" cy="376030"/>
              <a:chOff x="8361047" y="1443050"/>
              <a:chExt cx="376030" cy="3760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361047" y="1443050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59829" y="1386467"/>
              <a:ext cx="384980" cy="5802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04049" y="9663495"/>
            <a:ext cx="376030" cy="376030"/>
            <a:chOff x="8904049" y="9663495"/>
            <a:chExt cx="376030" cy="37603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904049" y="9663495"/>
              <a:ext cx="376030" cy="376030"/>
              <a:chOff x="8904049" y="9663495"/>
              <a:chExt cx="376030" cy="37603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904049" y="9663495"/>
                <a:ext cx="376030" cy="37603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02829" y="9606943"/>
              <a:ext cx="384980" cy="580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793493" cy="1368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80" cy="1812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3313" y="1431145"/>
            <a:ext cx="8263585" cy="8854569"/>
            <a:chOff x="863313" y="1431145"/>
            <a:chExt cx="8263585" cy="8854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313" y="1431145"/>
              <a:ext cx="8263585" cy="8854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85117" y="1874003"/>
            <a:ext cx="348009" cy="348009"/>
            <a:chOff x="7885117" y="1874003"/>
            <a:chExt cx="348009" cy="3480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85117" y="1874003"/>
              <a:ext cx="348009" cy="348009"/>
              <a:chOff x="7885117" y="1874003"/>
              <a:chExt cx="348009" cy="3480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85117" y="1874003"/>
                <a:ext cx="348009" cy="34800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3991" y="1818421"/>
              <a:ext cx="356318" cy="541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9503" y="2293438"/>
            <a:ext cx="350195" cy="350197"/>
            <a:chOff x="839503" y="2293438"/>
            <a:chExt cx="350195" cy="3501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9503" y="2293440"/>
              <a:ext cx="350195" cy="350195"/>
              <a:chOff x="839503" y="2293440"/>
              <a:chExt cx="350195" cy="35019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9503" y="2293440"/>
                <a:ext cx="350195" cy="35019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374" y="2237774"/>
              <a:ext cx="358619" cy="5422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73212" y="2293438"/>
            <a:ext cx="348009" cy="348011"/>
            <a:chOff x="7873212" y="2293438"/>
            <a:chExt cx="348009" cy="3480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873212" y="2293440"/>
              <a:ext cx="348009" cy="348009"/>
              <a:chOff x="7873212" y="2293440"/>
              <a:chExt cx="348009" cy="34800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73212" y="2293440"/>
                <a:ext cx="348009" cy="34800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72085" y="2237856"/>
              <a:ext cx="356318" cy="541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21041" y="2760302"/>
            <a:ext cx="348009" cy="348009"/>
            <a:chOff x="3021041" y="2760302"/>
            <a:chExt cx="348009" cy="3480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021041" y="2760302"/>
              <a:ext cx="348009" cy="348009"/>
              <a:chOff x="3021041" y="2760302"/>
              <a:chExt cx="348009" cy="34800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021041" y="2760302"/>
                <a:ext cx="348009" cy="34800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9913" y="2704723"/>
              <a:ext cx="356318" cy="541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5920855" cy="1368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80" cy="1812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9752" y="1393050"/>
            <a:ext cx="8273105" cy="8854569"/>
            <a:chOff x="869752" y="1393050"/>
            <a:chExt cx="8273105" cy="8854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752" y="1393050"/>
              <a:ext cx="8273105" cy="8854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4080" y="1786701"/>
            <a:ext cx="355878" cy="355878"/>
            <a:chOff x="1514080" y="1786701"/>
            <a:chExt cx="355878" cy="3558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14080" y="1786701"/>
              <a:ext cx="355878" cy="355878"/>
              <a:chOff x="1514080" y="1786701"/>
              <a:chExt cx="355878" cy="35587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4080" y="1786701"/>
                <a:ext cx="355878" cy="35587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2928" y="1730836"/>
              <a:ext cx="364412" cy="5586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792789" cy="1369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55"/>
            <a:ext cx="110770" cy="1812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8828" y="1431145"/>
            <a:ext cx="6893234" cy="8854569"/>
            <a:chOff x="1628828" y="1431145"/>
            <a:chExt cx="6893234" cy="8854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8828" y="1431145"/>
              <a:ext cx="6893234" cy="8854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8828" y="5853370"/>
            <a:ext cx="335496" cy="335496"/>
            <a:chOff x="1628828" y="5853370"/>
            <a:chExt cx="335496" cy="33549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28828" y="5853370"/>
              <a:ext cx="335496" cy="335496"/>
              <a:chOff x="1628828" y="5853370"/>
              <a:chExt cx="335496" cy="33549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28828" y="5853370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7742" y="5796341"/>
              <a:ext cx="343402" cy="5252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20891" y="6304838"/>
            <a:ext cx="335496" cy="340089"/>
            <a:chOff x="7520891" y="6304838"/>
            <a:chExt cx="335496" cy="34008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20891" y="6304841"/>
              <a:ext cx="335496" cy="335496"/>
              <a:chOff x="7520891" y="6304841"/>
              <a:chExt cx="335496" cy="3354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20891" y="6304841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9809" y="6247809"/>
              <a:ext cx="343402" cy="5252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20891" y="8036790"/>
            <a:ext cx="335496" cy="340089"/>
            <a:chOff x="7520891" y="8036790"/>
            <a:chExt cx="335496" cy="3400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520891" y="8036790"/>
              <a:ext cx="335496" cy="335496"/>
              <a:chOff x="7520891" y="8036790"/>
              <a:chExt cx="335496" cy="33549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20891" y="8036790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9806" y="7979762"/>
              <a:ext cx="343402" cy="525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092455" cy="13409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65"/>
            <a:ext cx="110770" cy="1812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84" y="1811390"/>
            <a:ext cx="1845073" cy="1845073"/>
            <a:chOff x="7297784" y="1811390"/>
            <a:chExt cx="1845073" cy="184507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297784" y="1811390"/>
              <a:ext cx="1845073" cy="1845073"/>
              <a:chOff x="7297784" y="1811390"/>
              <a:chExt cx="1845073" cy="184507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97784" y="1811390"/>
                <a:ext cx="1845073" cy="184507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1813" y="1497747"/>
              <a:ext cx="1888571" cy="2888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1678057"/>
            <a:ext cx="10312790" cy="6929601"/>
            <a:chOff x="19048" y="1678057"/>
            <a:chExt cx="10312790" cy="69296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48" y="1678057"/>
              <a:ext cx="10312790" cy="6929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07694" y="3949206"/>
            <a:ext cx="335496" cy="335496"/>
            <a:chOff x="5007694" y="3949206"/>
            <a:chExt cx="335496" cy="33549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007694" y="3949206"/>
              <a:ext cx="335496" cy="335496"/>
              <a:chOff x="5007694" y="3949206"/>
              <a:chExt cx="335496" cy="3354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07694" y="3949206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6609" y="3892177"/>
              <a:ext cx="343402" cy="5252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78737" y="7219124"/>
            <a:ext cx="335496" cy="340089"/>
            <a:chOff x="7678737" y="7219124"/>
            <a:chExt cx="335496" cy="3400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78737" y="7219127"/>
              <a:ext cx="335496" cy="335496"/>
              <a:chOff x="7678737" y="7219127"/>
              <a:chExt cx="335496" cy="33549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678737" y="7219127"/>
                <a:ext cx="335496" cy="33549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77647" y="7162095"/>
              <a:ext cx="343402" cy="525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793322" cy="1340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65"/>
            <a:ext cx="110770" cy="1812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18136"/>
            <a:ext cx="15974600" cy="17757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9780" y="1431145"/>
            <a:ext cx="8842389" cy="8854569"/>
            <a:chOff x="409780" y="1431145"/>
            <a:chExt cx="8842389" cy="8854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780" y="1431145"/>
              <a:ext cx="8842389" cy="8854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5157" y="3881590"/>
            <a:ext cx="575776" cy="577660"/>
            <a:chOff x="2355157" y="3881590"/>
            <a:chExt cx="575776" cy="5776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55157" y="3881594"/>
              <a:ext cx="575776" cy="575776"/>
              <a:chOff x="2355157" y="3881594"/>
              <a:chExt cx="575776" cy="5757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55157" y="3881594"/>
                <a:ext cx="575776" cy="57577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3290" y="3783727"/>
              <a:ext cx="589351" cy="9014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0975" y="3938733"/>
            <a:ext cx="575776" cy="577660"/>
            <a:chOff x="4830975" y="3938733"/>
            <a:chExt cx="575776" cy="57766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30975" y="3938737"/>
              <a:ext cx="575776" cy="575776"/>
              <a:chOff x="4830975" y="3938737"/>
              <a:chExt cx="575776" cy="5757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30975" y="3938737"/>
                <a:ext cx="575776" cy="57577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9108" y="3840869"/>
              <a:ext cx="589341" cy="9014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09524" y="6607243"/>
            <a:ext cx="6171429" cy="1747661"/>
            <a:chOff x="3009524" y="6607243"/>
            <a:chExt cx="6171429" cy="17476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9524" y="6607243"/>
              <a:ext cx="6171429" cy="17476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3106" y="7481074"/>
            <a:ext cx="6171429" cy="1832143"/>
            <a:chOff x="933106" y="7481074"/>
            <a:chExt cx="6171429" cy="1832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3106" y="7481074"/>
              <a:ext cx="6171429" cy="1832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43045" y="6188867"/>
            <a:ext cx="575776" cy="577660"/>
            <a:chOff x="2643045" y="6188867"/>
            <a:chExt cx="575776" cy="57766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643045" y="6188867"/>
              <a:ext cx="575776" cy="575776"/>
              <a:chOff x="2643045" y="6188867"/>
              <a:chExt cx="575776" cy="5757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43045" y="6188867"/>
                <a:ext cx="575776" cy="57577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1184" y="6091003"/>
              <a:ext cx="589351" cy="9014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5218" y="7178672"/>
            <a:ext cx="575776" cy="575776"/>
            <a:chOff x="645218" y="7178672"/>
            <a:chExt cx="575776" cy="57577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45218" y="7178672"/>
              <a:ext cx="575776" cy="575776"/>
              <a:chOff x="645218" y="7178672"/>
              <a:chExt cx="575776" cy="5757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45218" y="7178672"/>
                <a:ext cx="575776" cy="57577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3355" y="7080789"/>
              <a:ext cx="589351" cy="901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5494950" cy="1340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65"/>
            <a:ext cx="110770" cy="1812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34566"/>
            <a:ext cx="15974600" cy="17823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780" y="1431145"/>
            <a:ext cx="8733077" cy="8757268"/>
            <a:chOff x="809780" y="1431145"/>
            <a:chExt cx="8733077" cy="87572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780" y="1431145"/>
              <a:ext cx="8733077" cy="87572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21318" y="4265036"/>
            <a:ext cx="333419" cy="339794"/>
            <a:chOff x="4221318" y="4265036"/>
            <a:chExt cx="333419" cy="3397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21318" y="4265036"/>
              <a:ext cx="333419" cy="333419"/>
              <a:chOff x="4221318" y="4265036"/>
              <a:chExt cx="333419" cy="333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21318" y="4265036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0242" y="4208366"/>
              <a:ext cx="341271" cy="5220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41361" y="5142857"/>
            <a:ext cx="6171429" cy="1769143"/>
            <a:chOff x="4141361" y="5142857"/>
            <a:chExt cx="6171429" cy="1769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1361" y="5142857"/>
              <a:ext cx="6171429" cy="1769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7460" y="6027429"/>
            <a:ext cx="6171429" cy="1786828"/>
            <a:chOff x="3117460" y="6027429"/>
            <a:chExt cx="6171429" cy="17868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7460" y="6027429"/>
              <a:ext cx="6171429" cy="17868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0604" y="6920843"/>
            <a:ext cx="6171429" cy="1818367"/>
            <a:chOff x="2090604" y="6920843"/>
            <a:chExt cx="6171429" cy="18183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0604" y="6920843"/>
              <a:ext cx="6171429" cy="1818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5604" y="7814256"/>
            <a:ext cx="6171429" cy="1804592"/>
            <a:chOff x="1135604" y="7814256"/>
            <a:chExt cx="6171429" cy="18045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5604" y="7814256"/>
              <a:ext cx="6171429" cy="1804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8726511"/>
            <a:ext cx="6171429" cy="1804592"/>
            <a:chOff x="0" y="8726511"/>
            <a:chExt cx="6171429" cy="18045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726511"/>
              <a:ext cx="6171429" cy="18045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54609" y="4972960"/>
            <a:ext cx="333419" cy="339795"/>
            <a:chOff x="4054609" y="4972960"/>
            <a:chExt cx="333419" cy="3397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054609" y="4972960"/>
              <a:ext cx="333419" cy="333419"/>
              <a:chOff x="4054609" y="4972960"/>
              <a:chExt cx="333419" cy="3334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054609" y="4972960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3537" y="4916290"/>
              <a:ext cx="341271" cy="5220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50751" y="5849071"/>
            <a:ext cx="333419" cy="339795"/>
            <a:chOff x="2950751" y="5849071"/>
            <a:chExt cx="333419" cy="33979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950751" y="5849071"/>
              <a:ext cx="333419" cy="333419"/>
              <a:chOff x="2950751" y="5849071"/>
              <a:chExt cx="333419" cy="33341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950751" y="5849071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9679" y="5792402"/>
              <a:ext cx="341271" cy="5220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23895" y="6754801"/>
            <a:ext cx="333419" cy="339795"/>
            <a:chOff x="1923895" y="6754801"/>
            <a:chExt cx="333419" cy="33979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923895" y="6754801"/>
              <a:ext cx="333419" cy="333419"/>
              <a:chOff x="1923895" y="6754801"/>
              <a:chExt cx="333419" cy="33341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923895" y="6754801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2823" y="6698131"/>
              <a:ext cx="341271" cy="5220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2906" y="7644359"/>
            <a:ext cx="333419" cy="339795"/>
            <a:chOff x="1122906" y="7644359"/>
            <a:chExt cx="333419" cy="33979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22906" y="7644359"/>
              <a:ext cx="333419" cy="333419"/>
              <a:chOff x="1122906" y="7644359"/>
              <a:chExt cx="333419" cy="33341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22906" y="7644359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1834" y="7587689"/>
              <a:ext cx="341271" cy="5220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0" y="8594709"/>
            <a:ext cx="333419" cy="339795"/>
            <a:chOff x="0" y="8594709"/>
            <a:chExt cx="333419" cy="33979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0" y="8594709"/>
              <a:ext cx="333419" cy="333419"/>
              <a:chOff x="0" y="8594709"/>
              <a:chExt cx="333419" cy="33341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0" y="8594709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072" y="8538040"/>
              <a:ext cx="341271" cy="522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7381227" cy="14171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65"/>
            <a:ext cx="110770" cy="1812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34566"/>
            <a:ext cx="15974600" cy="17823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9110" y="1431145"/>
            <a:ext cx="8337788" cy="8698291"/>
            <a:chOff x="789110" y="1431145"/>
            <a:chExt cx="8337788" cy="86982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9110" y="1431145"/>
              <a:ext cx="8337788" cy="86982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9566" y="4431547"/>
            <a:ext cx="333419" cy="339794"/>
            <a:chOff x="7909566" y="4431547"/>
            <a:chExt cx="333419" cy="3397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09566" y="4431547"/>
              <a:ext cx="333419" cy="333419"/>
              <a:chOff x="7909566" y="4431547"/>
              <a:chExt cx="333419" cy="333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09566" y="4431547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8489" y="4381523"/>
              <a:ext cx="341405" cy="5129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07210" y="4803064"/>
            <a:ext cx="333419" cy="339795"/>
            <a:chOff x="1707210" y="4803064"/>
            <a:chExt cx="333419" cy="3397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07210" y="4803064"/>
              <a:ext cx="333419" cy="333419"/>
              <a:chOff x="1707210" y="4803064"/>
              <a:chExt cx="333419" cy="333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7210" y="4803064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6137" y="4753042"/>
              <a:ext cx="341405" cy="512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4092522" cy="13694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65"/>
            <a:ext cx="110770" cy="1812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34566"/>
            <a:ext cx="15974600" cy="17823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390818"/>
            <a:ext cx="10312790" cy="7894480"/>
            <a:chOff x="0" y="1390818"/>
            <a:chExt cx="10312790" cy="78944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390818"/>
              <a:ext cx="10312790" cy="78944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29411" y="3796626"/>
            <a:ext cx="333419" cy="339794"/>
            <a:chOff x="6629411" y="3796626"/>
            <a:chExt cx="333419" cy="3397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29411" y="3796626"/>
              <a:ext cx="333419" cy="333419"/>
              <a:chOff x="6629411" y="3796626"/>
              <a:chExt cx="333419" cy="333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29411" y="3796626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8334" y="3746603"/>
              <a:ext cx="341405" cy="5129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4374" y="3796626"/>
            <a:ext cx="333419" cy="339795"/>
            <a:chOff x="7964374" y="3796626"/>
            <a:chExt cx="333419" cy="3397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964374" y="3796626"/>
              <a:ext cx="333419" cy="333419"/>
              <a:chOff x="7964374" y="3796626"/>
              <a:chExt cx="333419" cy="333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64374" y="3796626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3299" y="3746604"/>
              <a:ext cx="341405" cy="512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3034" y="2161908"/>
            <a:ext cx="12884408" cy="60952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15064246" cy="14551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17751" y="6169165"/>
            <a:ext cx="110770" cy="1812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140" y="-3034566"/>
            <a:ext cx="15974600" cy="17823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431145"/>
            <a:ext cx="4260153" cy="4274385"/>
            <a:chOff x="0" y="1431145"/>
            <a:chExt cx="4260153" cy="427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431145"/>
              <a:ext cx="4260153" cy="4274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77669" y="1431145"/>
            <a:ext cx="4235121" cy="4263481"/>
            <a:chOff x="6077669" y="1431145"/>
            <a:chExt cx="4235121" cy="4263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7669" y="1431145"/>
              <a:ext cx="4235121" cy="42634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188867"/>
            <a:ext cx="4255647" cy="4246200"/>
            <a:chOff x="0" y="6188867"/>
            <a:chExt cx="4255647" cy="4246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188867"/>
              <a:ext cx="4255647" cy="4246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57143" y="6039493"/>
            <a:ext cx="4255647" cy="4246221"/>
            <a:chOff x="6057143" y="6039493"/>
            <a:chExt cx="4255647" cy="42462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6039493"/>
              <a:ext cx="4255647" cy="4246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60153" y="1380352"/>
            <a:ext cx="333419" cy="339794"/>
            <a:chOff x="4260153" y="1380352"/>
            <a:chExt cx="333419" cy="33979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260153" y="1380352"/>
              <a:ext cx="333419" cy="333419"/>
              <a:chOff x="4260153" y="1380352"/>
              <a:chExt cx="333419" cy="333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60153" y="1380352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9076" y="1330328"/>
              <a:ext cx="341405" cy="5129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23724" y="1380352"/>
            <a:ext cx="333419" cy="339793"/>
            <a:chOff x="5723724" y="1380352"/>
            <a:chExt cx="333419" cy="3397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23724" y="1380352"/>
              <a:ext cx="333419" cy="333419"/>
              <a:chOff x="5723724" y="1380352"/>
              <a:chExt cx="333419" cy="333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23724" y="1380352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2651" y="1330327"/>
              <a:ext cx="341405" cy="5129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22058" y="6188867"/>
            <a:ext cx="333419" cy="339792"/>
            <a:chOff x="4222058" y="6188867"/>
            <a:chExt cx="333419" cy="33979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222058" y="6188867"/>
              <a:ext cx="333419" cy="333419"/>
              <a:chOff x="4222058" y="6188867"/>
              <a:chExt cx="333419" cy="3334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222058" y="6188867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0985" y="6138842"/>
              <a:ext cx="341405" cy="5129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23724" y="6188867"/>
            <a:ext cx="333419" cy="339797"/>
            <a:chOff x="5723724" y="6188867"/>
            <a:chExt cx="333419" cy="33979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723724" y="6188867"/>
              <a:ext cx="333419" cy="333419"/>
              <a:chOff x="5723724" y="6188867"/>
              <a:chExt cx="333419" cy="33341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723724" y="6188867"/>
                <a:ext cx="333419" cy="33341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2649" y="6138847"/>
              <a:ext cx="341405" cy="5129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26862" y="3455438"/>
            <a:ext cx="1433542" cy="2421711"/>
            <a:chOff x="4426862" y="3455438"/>
            <a:chExt cx="1433542" cy="242171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26862" y="3455438"/>
              <a:ext cx="1433542" cy="2421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2446903" cy="13694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9099293" cy="1417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6368" y="1431145"/>
            <a:ext cx="17369346" cy="8854569"/>
            <a:chOff x="916368" y="1431145"/>
            <a:chExt cx="17369346" cy="88545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368" y="1431145"/>
              <a:ext cx="17369346" cy="8854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8553836" cy="1417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7114" y="1431145"/>
            <a:ext cx="17618600" cy="8854569"/>
            <a:chOff x="667114" y="1431145"/>
            <a:chExt cx="17618600" cy="88545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114" y="1431145"/>
              <a:ext cx="17618600" cy="8854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11484493" cy="14837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2789" y="2757944"/>
            <a:ext cx="17360136" cy="3479591"/>
            <a:chOff x="462789" y="2757944"/>
            <a:chExt cx="17360136" cy="34795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90161" y="1245266"/>
              <a:ext cx="34720271" cy="69591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789" y="2757944"/>
              <a:ext cx="17360136" cy="3479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57146"/>
            <a:ext cx="11252912" cy="15999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6127970" cy="1523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2294" y="1438095"/>
            <a:ext cx="14422368" cy="8847619"/>
            <a:chOff x="1832294" y="1438095"/>
            <a:chExt cx="14422368" cy="8847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11805" y="1438095"/>
              <a:ext cx="8542821" cy="8844332"/>
              <a:chOff x="7711805" y="1438095"/>
              <a:chExt cx="8542821" cy="884433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11805" y="1438095"/>
                <a:ext cx="8542821" cy="88443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32294" y="7527221"/>
              <a:ext cx="5808301" cy="1962991"/>
              <a:chOff x="1832294" y="7527221"/>
              <a:chExt cx="5808301" cy="19629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32294" y="7527221"/>
                <a:ext cx="5808301" cy="19629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898552" y="3035588"/>
              <a:ext cx="4841468" cy="2247825"/>
              <a:chOff x="2898552" y="3035588"/>
              <a:chExt cx="4841468" cy="224782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98552" y="3035588"/>
                <a:ext cx="4841468" cy="224782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1145"/>
            <a:ext cx="18285714" cy="8835521"/>
            <a:chOff x="0" y="1431145"/>
            <a:chExt cx="18285714" cy="8835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31145"/>
              <a:ext cx="18285714" cy="8835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497" y="72077"/>
            <a:ext cx="8343093" cy="1514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2620" y="2892555"/>
            <a:ext cx="17100475" cy="4043462"/>
            <a:chOff x="592620" y="2892555"/>
            <a:chExt cx="17100475" cy="40434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620" y="2892555"/>
              <a:ext cx="17100475" cy="4043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1145"/>
            <a:ext cx="18285714" cy="8835521"/>
            <a:chOff x="0" y="1431145"/>
            <a:chExt cx="18285714" cy="8835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31145"/>
              <a:ext cx="18285714" cy="8835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497" y="72077"/>
            <a:ext cx="10046550" cy="1514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431145"/>
            <a:ext cx="13657143" cy="5516638"/>
            <a:chOff x="0" y="1431145"/>
            <a:chExt cx="13657143" cy="55166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431145"/>
              <a:ext cx="13657143" cy="5516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08107" y="8321007"/>
            <a:ext cx="9177607" cy="1964708"/>
            <a:chOff x="9108107" y="8321007"/>
            <a:chExt cx="9177607" cy="19647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8107" y="8321007"/>
              <a:ext cx="9177607" cy="1964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095" y="8321007"/>
            <a:ext cx="7307754" cy="1964708"/>
            <a:chOff x="38095" y="8321007"/>
            <a:chExt cx="7307754" cy="19647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5" y="8321007"/>
              <a:ext cx="7307754" cy="19647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7617" y="7608630"/>
            <a:ext cx="3736250" cy="9085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58328" y="7608630"/>
            <a:ext cx="4128203" cy="9085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1145"/>
            <a:ext cx="18285714" cy="8835521"/>
            <a:chOff x="0" y="1431145"/>
            <a:chExt cx="18285714" cy="8835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31145"/>
              <a:ext cx="18285714" cy="8835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497" y="72077"/>
            <a:ext cx="11513398" cy="15142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431145"/>
            <a:ext cx="15758729" cy="4154262"/>
            <a:chOff x="0" y="1431145"/>
            <a:chExt cx="15758729" cy="41542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431145"/>
              <a:ext cx="15758729" cy="41542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99044" y="8267076"/>
            <a:ext cx="9429527" cy="2018638"/>
            <a:chOff x="8799044" y="8267076"/>
            <a:chExt cx="9429527" cy="2018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6040" y="7389517"/>
              <a:ext cx="18859055" cy="403727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9044" y="8267076"/>
              <a:ext cx="9429527" cy="2018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8267076"/>
            <a:ext cx="7822222" cy="2018638"/>
            <a:chOff x="0" y="8267076"/>
            <a:chExt cx="7822222" cy="20186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267076"/>
              <a:ext cx="7822222" cy="20186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8570" y="7596697"/>
            <a:ext cx="4807203" cy="908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30474" y="7554697"/>
            <a:ext cx="5199155" cy="9085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2208989" cy="13687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1336779" cy="13694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4676" y="6310895"/>
            <a:ext cx="9687735" cy="8207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3401351" cy="13687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434" y="2388926"/>
            <a:ext cx="1381567" cy="1950068"/>
            <a:chOff x="594434" y="2388926"/>
            <a:chExt cx="1381567" cy="19500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434" y="2388926"/>
              <a:ext cx="1381567" cy="19500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1863" y="2388926"/>
            <a:ext cx="1381565" cy="1950068"/>
            <a:chOff x="2591863" y="2388926"/>
            <a:chExt cx="1381565" cy="19500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1863" y="2388926"/>
              <a:ext cx="1381565" cy="1950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0059" y="2388926"/>
            <a:ext cx="1950216" cy="1950068"/>
            <a:chOff x="4780059" y="2388926"/>
            <a:chExt cx="1950216" cy="19500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0059" y="2388926"/>
              <a:ext cx="1950216" cy="195006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522" y="1645840"/>
            <a:ext cx="2478907" cy="9119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5055" y="1797804"/>
            <a:ext cx="2345936" cy="9119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76978" y="2963580"/>
            <a:ext cx="1950068" cy="1950068"/>
            <a:chOff x="9776978" y="2963580"/>
            <a:chExt cx="1950068" cy="19500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6978" y="2963580"/>
              <a:ext cx="1950068" cy="19500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27046" y="2986904"/>
            <a:ext cx="1950068" cy="1950068"/>
            <a:chOff x="11727046" y="2986904"/>
            <a:chExt cx="1950068" cy="19500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7046" y="2986904"/>
              <a:ext cx="1950068" cy="19500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3185" y="6351942"/>
            <a:ext cx="2275139" cy="478194"/>
            <a:chOff x="623185" y="6351942"/>
            <a:chExt cx="2275139" cy="4781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185" y="6351942"/>
              <a:ext cx="2275139" cy="4781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0240" y="5074287"/>
            <a:ext cx="2296069" cy="9119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70272" y="6752309"/>
            <a:ext cx="6171429" cy="3085714"/>
            <a:chOff x="9870272" y="6752309"/>
            <a:chExt cx="6171429" cy="30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0272" y="6752309"/>
              <a:ext cx="6171429" cy="30857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5049" y="5401745"/>
            <a:ext cx="1614355" cy="91197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1439" y="5703048"/>
            <a:ext cx="5013626" cy="8381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66248" y="6064143"/>
            <a:ext cx="5777331" cy="7659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37677" y="2403248"/>
            <a:ext cx="5324360" cy="8381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8362" y="7652335"/>
            <a:ext cx="2114355" cy="91197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9561" y="8281096"/>
            <a:ext cx="7296645" cy="8381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1536" y="8992434"/>
            <a:ext cx="1140089" cy="1058654"/>
            <a:chOff x="821536" y="8992434"/>
            <a:chExt cx="1140089" cy="10586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536" y="8992434"/>
              <a:ext cx="1140089" cy="1058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51128" y="8922983"/>
            <a:ext cx="1280789" cy="1113729"/>
            <a:chOff x="2251128" y="8922983"/>
            <a:chExt cx="1280789" cy="11137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51128" y="8922983"/>
              <a:ext cx="1280789" cy="1113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3391827" cy="13687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3227170"/>
            <a:ext cx="18285714" cy="4353783"/>
            <a:chOff x="0" y="3227170"/>
            <a:chExt cx="18285714" cy="43537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27170"/>
              <a:ext cx="18285714" cy="4353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283" y="4495241"/>
            <a:ext cx="11784312" cy="13687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1796094" cy="1368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503" y="1845647"/>
            <a:ext cx="15267944" cy="1157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92534" y="5472329"/>
            <a:ext cx="3336038" cy="3964334"/>
            <a:chOff x="2592534" y="5472329"/>
            <a:chExt cx="3336038" cy="39643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2534" y="5472329"/>
              <a:ext cx="3336038" cy="3964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37580" y="5627206"/>
            <a:ext cx="4038878" cy="3654580"/>
            <a:chOff x="12437580" y="5627206"/>
            <a:chExt cx="4038878" cy="3654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7580" y="5627206"/>
              <a:ext cx="4038878" cy="36545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8588" y="4476153"/>
            <a:ext cx="1257515" cy="6688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3343" y="4537933"/>
            <a:ext cx="2734992" cy="6879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89445" y="5750759"/>
            <a:ext cx="3231114" cy="112443"/>
            <a:chOff x="9789445" y="5750759"/>
            <a:chExt cx="3231114" cy="1124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9445" y="5750759"/>
              <a:ext cx="3231114" cy="112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77605" y="6615521"/>
            <a:ext cx="3231114" cy="112443"/>
            <a:chOff x="9377605" y="6615521"/>
            <a:chExt cx="3231114" cy="112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7605" y="6615521"/>
              <a:ext cx="3231114" cy="112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28057" y="7701601"/>
            <a:ext cx="3231114" cy="112443"/>
            <a:chOff x="8628057" y="7701601"/>
            <a:chExt cx="3231114" cy="1124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28057" y="7701601"/>
              <a:ext cx="3231114" cy="1124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66281" y="8607650"/>
            <a:ext cx="3231114" cy="112443"/>
            <a:chOff x="8566281" y="8607650"/>
            <a:chExt cx="3231114" cy="1124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6281" y="8607650"/>
              <a:ext cx="3231114" cy="112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5006827" cy="1368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485" y="1972038"/>
            <a:ext cx="15630421" cy="2478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9780" y="5925932"/>
            <a:ext cx="3490603" cy="3490603"/>
            <a:chOff x="409780" y="5925932"/>
            <a:chExt cx="3490603" cy="34906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780" y="5925932"/>
              <a:ext cx="3490603" cy="3490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3660" y="6090005"/>
            <a:ext cx="3162454" cy="3162454"/>
            <a:chOff x="4793660" y="6090005"/>
            <a:chExt cx="3162454" cy="31624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3660" y="6090005"/>
              <a:ext cx="3162454" cy="31624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851" y="5223476"/>
            <a:ext cx="2361711" cy="9961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9222" y="5220893"/>
            <a:ext cx="2111039" cy="9992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29801" y="6119317"/>
            <a:ext cx="5132961" cy="2951453"/>
            <a:chOff x="11929801" y="6119317"/>
            <a:chExt cx="5132961" cy="29514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29801" y="6119317"/>
              <a:ext cx="5132961" cy="29514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64446" y="5052214"/>
            <a:ext cx="3303031" cy="10853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4965" y="6377932"/>
            <a:ext cx="2913182" cy="10325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42115" y="7303433"/>
            <a:ext cx="2979083" cy="837150"/>
            <a:chOff x="8342115" y="7303433"/>
            <a:chExt cx="2979083" cy="8371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2115" y="7303433"/>
              <a:ext cx="2979083" cy="837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00383" y="6907918"/>
            <a:ext cx="856440" cy="1526630"/>
            <a:chOff x="3900383" y="6907918"/>
            <a:chExt cx="856440" cy="15266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0383" y="6907918"/>
              <a:ext cx="856440" cy="152663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5210" y="8832199"/>
            <a:ext cx="2408830" cy="66889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75019" y="8832200"/>
            <a:ext cx="2380258" cy="66889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38485" y="8839700"/>
            <a:ext cx="2307659" cy="6784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431145"/>
            <a:chOff x="0" y="0"/>
            <a:chExt cx="18285714" cy="1431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4311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497" y="72077"/>
            <a:ext cx="9482208" cy="13687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9205" y="2573059"/>
            <a:ext cx="4265513" cy="4265513"/>
            <a:chOff x="969205" y="2573059"/>
            <a:chExt cx="4265513" cy="426551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9205" y="2573059"/>
              <a:ext cx="4265513" cy="4265513"/>
              <a:chOff x="969205" y="2573059"/>
              <a:chExt cx="4265513" cy="426551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69205" y="2573059"/>
                <a:ext cx="4265513" cy="4265513"/>
                <a:chOff x="969205" y="2573059"/>
                <a:chExt cx="4265513" cy="426551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69205" y="2573059"/>
                  <a:ext cx="4265513" cy="4265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73949" y="3752588"/>
                <a:ext cx="1872506" cy="1872506"/>
                <a:chOff x="2173949" y="3752588"/>
                <a:chExt cx="1872506" cy="187250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73949" y="3752588"/>
                  <a:ext cx="1872506" cy="18725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6877" y="3230623"/>
              <a:ext cx="594967" cy="956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14126" y="2573059"/>
            <a:ext cx="4265513" cy="4265513"/>
            <a:chOff x="5214126" y="2573059"/>
            <a:chExt cx="4265513" cy="42655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214126" y="2573059"/>
              <a:ext cx="4265513" cy="4265513"/>
              <a:chOff x="5214126" y="2573059"/>
              <a:chExt cx="4265513" cy="426551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214126" y="2573059"/>
                <a:ext cx="4265513" cy="4265513"/>
                <a:chOff x="5214126" y="2573059"/>
                <a:chExt cx="4265513" cy="426551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214126" y="2573059"/>
                  <a:ext cx="4265513" cy="4265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392724" y="3756133"/>
                <a:ext cx="1872506" cy="1872506"/>
                <a:chOff x="6392724" y="3756133"/>
                <a:chExt cx="1872506" cy="187250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392724" y="3756133"/>
                  <a:ext cx="1872506" cy="18725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76365" y="3230619"/>
              <a:ext cx="571138" cy="9568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79640" y="2573059"/>
            <a:ext cx="4265513" cy="4265513"/>
            <a:chOff x="9479640" y="2573059"/>
            <a:chExt cx="4265513" cy="42655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9640" y="2573059"/>
              <a:ext cx="4265513" cy="42655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04338" y="3260565"/>
            <a:ext cx="604042" cy="770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9592" y="7139690"/>
            <a:ext cx="3684718" cy="1768502"/>
            <a:chOff x="1259592" y="7139690"/>
            <a:chExt cx="3684718" cy="17685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9279" y="7056398"/>
              <a:ext cx="2726055" cy="100111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0664" y="8019336"/>
              <a:ext cx="3756940" cy="9598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12559" y="7150445"/>
            <a:ext cx="3684718" cy="1746998"/>
            <a:chOff x="5512559" y="7150445"/>
            <a:chExt cx="3684718" cy="17469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2238" y="7067152"/>
              <a:ext cx="3013741" cy="99055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3631" y="8008585"/>
              <a:ext cx="3790950" cy="95989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73911" y="6172298"/>
            <a:ext cx="110770" cy="17396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856409" y="3896679"/>
            <a:ext cx="1511974" cy="1618274"/>
            <a:chOff x="10856409" y="3896679"/>
            <a:chExt cx="1511974" cy="161827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56409" y="3896679"/>
              <a:ext cx="1511974" cy="16182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70018" y="6946576"/>
            <a:ext cx="3684718" cy="2154730"/>
            <a:chOff x="9770018" y="6946576"/>
            <a:chExt cx="3684718" cy="21547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79678" y="6863284"/>
              <a:ext cx="3241855" cy="100380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21090" y="7804717"/>
              <a:ext cx="3602112" cy="135948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509104" y="2573059"/>
            <a:ext cx="4265513" cy="4265513"/>
            <a:chOff x="13509104" y="2573059"/>
            <a:chExt cx="4265513" cy="426551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09104" y="2573059"/>
              <a:ext cx="4265513" cy="426551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71473" y="3231082"/>
            <a:ext cx="586137" cy="96408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803375" y="6172298"/>
            <a:ext cx="110770" cy="17396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516801" y="3580756"/>
            <a:ext cx="2250119" cy="2250119"/>
            <a:chOff x="14516801" y="3580756"/>
            <a:chExt cx="2250119" cy="22501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516801" y="3580756"/>
              <a:ext cx="2250119" cy="22501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99524" y="6946576"/>
            <a:ext cx="3684718" cy="2154730"/>
            <a:chOff x="13799524" y="6946576"/>
            <a:chExt cx="3684718" cy="215473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09184" y="6863284"/>
              <a:ext cx="2440627" cy="994284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750596" y="7804716"/>
              <a:ext cx="3756769" cy="1359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2022-07-29T19:35:53Z</dcterms:created>
  <dcterms:modified xsi:type="dcterms:W3CDTF">2022-07-29T19:35:53Z</dcterms:modified>
</cp:coreProperties>
</file>